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6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296" r:id="rId14"/>
    <p:sldId id="283" r:id="rId15"/>
    <p:sldId id="333" r:id="rId16"/>
    <p:sldId id="334" r:id="rId17"/>
    <p:sldId id="264" r:id="rId18"/>
    <p:sldId id="301" r:id="rId19"/>
    <p:sldId id="277" r:id="rId20"/>
    <p:sldId id="298" r:id="rId21"/>
    <p:sldId id="279" r:id="rId22"/>
    <p:sldId id="284" r:id="rId23"/>
    <p:sldId id="299" r:id="rId24"/>
    <p:sldId id="280" r:id="rId25"/>
    <p:sldId id="285" r:id="rId26"/>
    <p:sldId id="302" r:id="rId27"/>
    <p:sldId id="281" r:id="rId28"/>
    <p:sldId id="300" r:id="rId29"/>
    <p:sldId id="282" r:id="rId30"/>
    <p:sldId id="305" r:id="rId31"/>
    <p:sldId id="306" r:id="rId32"/>
    <p:sldId id="262" r:id="rId33"/>
    <p:sldId id="338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13" r:id="rId46"/>
    <p:sldId id="312" r:id="rId47"/>
    <p:sldId id="276" r:id="rId48"/>
    <p:sldId id="308" r:id="rId49"/>
    <p:sldId id="309" r:id="rId50"/>
    <p:sldId id="310" r:id="rId51"/>
    <p:sldId id="311" r:id="rId52"/>
    <p:sldId id="328" r:id="rId53"/>
    <p:sldId id="330" r:id="rId54"/>
    <p:sldId id="331" r:id="rId55"/>
    <p:sldId id="332" r:id="rId56"/>
    <p:sldId id="329" r:id="rId57"/>
    <p:sldId id="272" r:id="rId58"/>
    <p:sldId id="346" r:id="rId59"/>
    <p:sldId id="347" r:id="rId60"/>
    <p:sldId id="345" r:id="rId61"/>
    <p:sldId id="341" r:id="rId62"/>
    <p:sldId id="342" r:id="rId63"/>
    <p:sldId id="343" r:id="rId64"/>
    <p:sldId id="344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297" r:id="rId73"/>
    <p:sldId id="339" r:id="rId74"/>
    <p:sldId id="34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59" d="100"/>
          <a:sy n="59" d="100"/>
        </p:scale>
        <p:origin x="60" y="1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b2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</a:t>
            </a:r>
            <a:r>
              <a:rPr lang="en-US" dirty="0" smtClean="0"/>
              <a:t>Vincent Mather</a:t>
            </a:r>
            <a:r>
              <a:rPr lang="en-US" dirty="0"/>
              <a:t>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svm@clevelandmetroparks.com</a:t>
            </a:r>
          </a:p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 smtClean="0">
                <a:hlinkClick r:id="rId3"/>
              </a:rPr>
              <a:t>dmb2@clevelandmetroparks.com</a:t>
            </a:r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  <a:p>
            <a:r>
              <a:rPr lang="en-US" b="1" dirty="0" smtClean="0"/>
              <a:t>Platform vs. Toolkit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complicates my robot narrative…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Windows </a:t>
            </a:r>
            <a:r>
              <a:rPr lang="en-US" dirty="0" err="1" smtClean="0"/>
              <a:t>WebODM</a:t>
            </a:r>
            <a:r>
              <a:rPr lang="en-US" dirty="0" smtClean="0"/>
              <a:t> installer underway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robotness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Robotness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_zanzib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5125"/>
            <a:ext cx="12192000" cy="64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82031"/>
            <a:ext cx="6096000" cy="3438525"/>
          </a:xfrm>
        </p:spPr>
      </p:pic>
    </p:spTree>
    <p:extLst>
      <p:ext uri="{BB962C8B-B14F-4D97-AF65-F5344CB8AC3E}">
        <p14:creationId xmlns:p14="http://schemas.microsoft.com/office/powerpoint/2010/main" val="28908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82031"/>
            <a:ext cx="6096000" cy="3438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84" y="380843"/>
            <a:ext cx="8407832" cy="60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59" y="1825625"/>
            <a:ext cx="5638882" cy="4351338"/>
          </a:xfrm>
        </p:spPr>
      </p:pic>
    </p:spTree>
    <p:extLst>
      <p:ext uri="{BB962C8B-B14F-4D97-AF65-F5344CB8AC3E}">
        <p14:creationId xmlns:p14="http://schemas.microsoft.com/office/powerpoint/2010/main" val="38801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90" y="1825625"/>
            <a:ext cx="7579019" cy="4351338"/>
          </a:xfrm>
        </p:spPr>
      </p:pic>
    </p:spTree>
    <p:extLst>
      <p:ext uri="{BB962C8B-B14F-4D97-AF65-F5344CB8AC3E}">
        <p14:creationId xmlns:p14="http://schemas.microsoft.com/office/powerpoint/2010/main" val="312938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Imagery: Overlap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90" y="1825625"/>
            <a:ext cx="7579019" cy="4351338"/>
          </a:xfrm>
        </p:spPr>
      </p:pic>
    </p:spTree>
    <p:extLst>
      <p:ext uri="{BB962C8B-B14F-4D97-AF65-F5344CB8AC3E}">
        <p14:creationId xmlns:p14="http://schemas.microsoft.com/office/powerpoint/2010/main" val="29025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Imagery: Overlap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90" y="1825625"/>
            <a:ext cx="7579019" cy="4351338"/>
          </a:xfrm>
        </p:spPr>
      </p:pic>
    </p:spTree>
    <p:extLst>
      <p:ext uri="{BB962C8B-B14F-4D97-AF65-F5344CB8AC3E}">
        <p14:creationId xmlns:p14="http://schemas.microsoft.com/office/powerpoint/2010/main" val="12699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Imagery: Overlap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90" y="1825625"/>
            <a:ext cx="7579019" cy="4351338"/>
          </a:xfrm>
        </p:spPr>
      </p:pic>
    </p:spTree>
    <p:extLst>
      <p:ext uri="{BB962C8B-B14F-4D97-AF65-F5344CB8AC3E}">
        <p14:creationId xmlns:p14="http://schemas.microsoft.com/office/powerpoint/2010/main" val="24752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Imagery: Overlap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90" y="1825625"/>
            <a:ext cx="7579019" cy="4351338"/>
          </a:xfrm>
        </p:spPr>
      </p:pic>
    </p:spTree>
    <p:extLst>
      <p:ext uri="{BB962C8B-B14F-4D97-AF65-F5344CB8AC3E}">
        <p14:creationId xmlns:p14="http://schemas.microsoft.com/office/powerpoint/2010/main" val="31480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Imagery: Output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90" y="1825625"/>
            <a:ext cx="7579019" cy="4351338"/>
          </a:xfrm>
        </p:spPr>
      </p:pic>
    </p:spTree>
    <p:extLst>
      <p:ext uri="{BB962C8B-B14F-4D97-AF65-F5344CB8AC3E}">
        <p14:creationId xmlns:p14="http://schemas.microsoft.com/office/powerpoint/2010/main" val="22495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Imagery: Output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90" y="1825625"/>
            <a:ext cx="7579019" cy="4351338"/>
          </a:xfrm>
        </p:spPr>
      </p:pic>
    </p:spTree>
    <p:extLst>
      <p:ext uri="{BB962C8B-B14F-4D97-AF65-F5344CB8AC3E}">
        <p14:creationId xmlns:p14="http://schemas.microsoft.com/office/powerpoint/2010/main" val="11501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Imagery: Output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90" y="1825625"/>
            <a:ext cx="7579019" cy="4351338"/>
          </a:xfrm>
        </p:spPr>
      </p:pic>
    </p:spTree>
    <p:extLst>
      <p:ext uri="{BB962C8B-B14F-4D97-AF65-F5344CB8AC3E}">
        <p14:creationId xmlns:p14="http://schemas.microsoft.com/office/powerpoint/2010/main" val="20271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Haiti Manned Imagery: Output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90" y="1825625"/>
            <a:ext cx="7579019" cy="4351338"/>
          </a:xfrm>
        </p:spPr>
      </p:pic>
    </p:spTree>
    <p:extLst>
      <p:ext uri="{BB962C8B-B14F-4D97-AF65-F5344CB8AC3E}">
        <p14:creationId xmlns:p14="http://schemas.microsoft.com/office/powerpoint/2010/main" val="66146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that keep me up at night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 the web side, how do we scale provisioning of data?</a:t>
            </a:r>
          </a:p>
          <a:p>
            <a:r>
              <a:rPr lang="en-US" dirty="0" smtClean="0"/>
              <a:t>How do we deal with conflation of very large datasets</a:t>
            </a:r>
          </a:p>
          <a:p>
            <a:pPr lvl="1"/>
            <a:r>
              <a:rPr lang="en-US" dirty="0" smtClean="0"/>
              <a:t>Do we have appropriate tools in proj4 for geodetic datasets</a:t>
            </a:r>
          </a:p>
          <a:p>
            <a:pPr lvl="1"/>
            <a:r>
              <a:rPr lang="en-US" dirty="0" smtClean="0"/>
              <a:t>Does it matter at the level of accuracy (not precision) at which we are operating?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07064"/>
            <a:ext cx="5181600" cy="4188460"/>
          </a:xfrm>
        </p:spPr>
      </p:pic>
      <p:sp>
        <p:nvSpPr>
          <p:cNvPr id="7" name="Rectangle 6"/>
          <p:cNvSpPr/>
          <p:nvPr/>
        </p:nvSpPr>
        <p:spPr>
          <a:xfrm>
            <a:off x="8152547" y="6483190"/>
            <a:ext cx="397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https://pbs.twimg.com/media/CUd3lYfVAAAjsDj.jpg</a:t>
            </a:r>
          </a:p>
        </p:txBody>
      </p:sp>
    </p:spTree>
    <p:extLst>
      <p:ext uri="{BB962C8B-B14F-4D97-AF65-F5344CB8AC3E}">
        <p14:creationId xmlns:p14="http://schemas.microsoft.com/office/powerpoint/2010/main" val="382964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5419</TotalTime>
  <Words>982</Words>
  <Application>Microsoft Office PowerPoint</Application>
  <PresentationFormat>Widescreen</PresentationFormat>
  <Paragraphs>193</Paragraphs>
  <Slides>74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PowerPoint Presentation</vt:lpstr>
      <vt:lpstr>Incremental optimizations or what happens after it’s down the gullet</vt:lpstr>
      <vt:lpstr>WebODM: Future</vt:lpstr>
      <vt:lpstr>PowerPoint Presentation</vt:lpstr>
      <vt:lpstr>Use Cases</vt:lpstr>
      <vt:lpstr>Haiti Manned Imagery</vt:lpstr>
      <vt:lpstr>PowerPoint Presentation</vt:lpstr>
      <vt:lpstr>Haiti Manned Imagery</vt:lpstr>
      <vt:lpstr>Haiti Manned Imagery</vt:lpstr>
      <vt:lpstr>Haiti Manned Imagery: Overlap</vt:lpstr>
      <vt:lpstr>Haiti Manned Imagery: Overlap</vt:lpstr>
      <vt:lpstr>Haiti Manned Imagery: Overlap</vt:lpstr>
      <vt:lpstr>Haiti Manned Imagery: Overlap</vt:lpstr>
      <vt:lpstr>Haiti Manned Imagery: Output</vt:lpstr>
      <vt:lpstr>Haiti Manned Imagery: Output</vt:lpstr>
      <vt:lpstr>Haiti Manned Imagery: Output</vt:lpstr>
      <vt:lpstr>Haiti Manned Imagery: Output</vt:lpstr>
      <vt:lpstr>Questions</vt:lpstr>
      <vt:lpstr>PowerPoint Presentation</vt:lpstr>
      <vt:lpstr>Questions that keep me up at night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98</cp:revision>
  <dcterms:created xsi:type="dcterms:W3CDTF">2017-02-06T15:39:25Z</dcterms:created>
  <dcterms:modified xsi:type="dcterms:W3CDTF">2017-06-14T12:59:11Z</dcterms:modified>
</cp:coreProperties>
</file>